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4"/>
  </p:notesMasterIdLst>
  <p:sldIdLst>
    <p:sldId id="256" r:id="rId2"/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9" r:id="rId12"/>
    <p:sldId id="420" r:id="rId13"/>
    <p:sldId id="421" r:id="rId14"/>
    <p:sldId id="423" r:id="rId15"/>
    <p:sldId id="424" r:id="rId16"/>
    <p:sldId id="429" r:id="rId17"/>
    <p:sldId id="425" r:id="rId18"/>
    <p:sldId id="426" r:id="rId19"/>
    <p:sldId id="427" r:id="rId20"/>
    <p:sldId id="428" r:id="rId21"/>
    <p:sldId id="430" r:id="rId22"/>
    <p:sldId id="431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nhai So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7EF"/>
    <a:srgbClr val="4E8F00"/>
    <a:srgbClr val="FF7E79"/>
    <a:srgbClr val="009193"/>
    <a:srgbClr val="FF9300"/>
    <a:srgbClr val="1C13EF"/>
    <a:srgbClr val="9437FF"/>
    <a:srgbClr val="279BC0"/>
    <a:srgbClr val="0096FF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06D44C-B3D5-4CAD-B5C7-B8EC65553FDA}">
  <a:tblStyle styleId="{FF06D44C-B3D5-4CAD-B5C7-B8EC65553F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24"/>
    <p:restoredTop sz="82025"/>
  </p:normalViewPr>
  <p:slideViewPr>
    <p:cSldViewPr snapToGrid="0" snapToObjects="1">
      <p:cViewPr varScale="1">
        <p:scale>
          <a:sx n="168" d="100"/>
          <a:sy n="168" d="100"/>
        </p:scale>
        <p:origin x="304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3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9" name="Shape 9"/>
          <p:cNvSpPr/>
          <p:nvPr/>
        </p:nvSpPr>
        <p:spPr>
          <a:xfrm>
            <a:off x="0" y="-27175"/>
            <a:ext cx="9164400" cy="472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1676860"/>
            <a:ext cx="8520600" cy="6984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>
                <a:solidFill>
                  <a:srgbClr val="1C4587"/>
                </a:solidFill>
              </a:rPr>
              <a:t>Malware</a:t>
            </a:r>
            <a:r>
              <a:rPr lang="zh-CN" altLang="en-US" sz="3200" dirty="0">
                <a:solidFill>
                  <a:srgbClr val="1C4587"/>
                </a:solidFill>
              </a:rPr>
              <a:t> </a:t>
            </a:r>
            <a:r>
              <a:rPr lang="en-US" altLang="zh-CN" sz="3200" dirty="0">
                <a:solidFill>
                  <a:srgbClr val="1C4587"/>
                </a:solidFill>
              </a:rPr>
              <a:t>Analysis</a:t>
            </a:r>
            <a:r>
              <a:rPr lang="zh-CN" altLang="en-US" sz="3200" dirty="0">
                <a:solidFill>
                  <a:srgbClr val="1C4587"/>
                </a:solidFill>
              </a:rPr>
              <a:t> </a:t>
            </a:r>
            <a:r>
              <a:rPr lang="en-US" altLang="zh-CN" sz="3200" dirty="0">
                <a:solidFill>
                  <a:srgbClr val="1C4587"/>
                </a:solidFill>
              </a:rPr>
              <a:t>Part</a:t>
            </a:r>
            <a:r>
              <a:rPr lang="zh-CN" altLang="en-US" sz="3200" dirty="0">
                <a:solidFill>
                  <a:srgbClr val="1C4587"/>
                </a:solidFill>
              </a:rPr>
              <a:t> </a:t>
            </a:r>
            <a:r>
              <a:rPr lang="en-US" altLang="zh-CN" sz="3200" dirty="0">
                <a:solidFill>
                  <a:srgbClr val="1C4587"/>
                </a:solidFill>
              </a:rPr>
              <a:t>1</a:t>
            </a:r>
            <a:br>
              <a:rPr lang="en-US" altLang="zh-CN" sz="3200" dirty="0">
                <a:solidFill>
                  <a:srgbClr val="1C4587"/>
                </a:solidFill>
              </a:rPr>
            </a:br>
            <a:r>
              <a:rPr lang="en-US" altLang="zh-CN" sz="2400" dirty="0">
                <a:solidFill>
                  <a:srgbClr val="1C4587"/>
                </a:solidFill>
              </a:rPr>
              <a:t>Behaviors</a:t>
            </a:r>
            <a:r>
              <a:rPr lang="zh-CN" altLang="en-US" sz="2400" dirty="0">
                <a:solidFill>
                  <a:srgbClr val="1C4587"/>
                </a:solidFill>
              </a:rPr>
              <a:t> </a:t>
            </a:r>
            <a:r>
              <a:rPr lang="en-US" altLang="zh-CN" sz="2400" dirty="0">
                <a:solidFill>
                  <a:srgbClr val="1C4587"/>
                </a:solidFill>
              </a:rPr>
              <a:t>and</a:t>
            </a:r>
            <a:r>
              <a:rPr lang="zh-CN" altLang="en-US" sz="2400" dirty="0">
                <a:solidFill>
                  <a:srgbClr val="1C4587"/>
                </a:solidFill>
              </a:rPr>
              <a:t> </a:t>
            </a:r>
            <a:r>
              <a:rPr lang="en-US" altLang="zh-CN" sz="2400" dirty="0">
                <a:solidFill>
                  <a:srgbClr val="1C4587"/>
                </a:solidFill>
              </a:rPr>
              <a:t>Tricks</a:t>
            </a:r>
            <a:endParaRPr sz="3200" dirty="0">
              <a:solidFill>
                <a:srgbClr val="1C4587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8" y="2844888"/>
            <a:ext cx="8520600" cy="134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sz="1800" dirty="0">
                <a:solidFill>
                  <a:srgbClr val="002060"/>
                </a:solidFill>
              </a:rPr>
              <a:t>CS-577-A</a:t>
            </a:r>
          </a:p>
          <a:p>
            <a:pPr marL="0" indent="0"/>
            <a:r>
              <a:rPr lang="en-US" altLang="zh-CN" sz="1800" dirty="0">
                <a:solidFill>
                  <a:srgbClr val="002060"/>
                </a:solidFill>
              </a:rPr>
              <a:t>Jun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Xu</a:t>
            </a:r>
          </a:p>
          <a:p>
            <a:pPr marL="0" indent="0"/>
            <a:endParaRPr lang="en-US" altLang="zh-CN" sz="1800" dirty="0">
              <a:solidFill>
                <a:srgbClr val="002060"/>
              </a:solidFill>
            </a:endParaRPr>
          </a:p>
          <a:p>
            <a:pPr marL="0" indent="0"/>
            <a:endParaRPr lang="en-US" altLang="zh-CN" sz="1800" dirty="0">
              <a:solidFill>
                <a:srgbClr val="002060"/>
              </a:solidFill>
            </a:endParaRPr>
          </a:p>
          <a:p>
            <a:pPr marL="0" indent="0"/>
            <a:r>
              <a:rPr lang="en-US" altLang="zh-CN" sz="1800" dirty="0">
                <a:solidFill>
                  <a:srgbClr val="002060"/>
                </a:solidFill>
              </a:rPr>
              <a:t>Credits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of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many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slides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belong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to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r>
              <a:rPr lang="en-HK" altLang="zh-CN" sz="1800" dirty="0">
                <a:solidFill>
                  <a:srgbClr val="002060"/>
                </a:solidFill>
              </a:rPr>
              <a:t>https://</a:t>
            </a:r>
            <a:r>
              <a:rPr lang="en-HK" altLang="zh-CN" sz="1800" dirty="0" err="1">
                <a:solidFill>
                  <a:srgbClr val="002060"/>
                </a:solidFill>
              </a:rPr>
              <a:t>github.com</a:t>
            </a:r>
            <a:r>
              <a:rPr lang="en-HK" altLang="zh-CN" sz="1800" dirty="0">
                <a:solidFill>
                  <a:srgbClr val="002060"/>
                </a:solidFill>
              </a:rPr>
              <a:t>/RPISEC/Malware</a:t>
            </a:r>
            <a:endParaRPr lang="en-US" altLang="zh-CN" sz="18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6B1764-BCCA-0747-A100-939B0C7C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168"/>
            <a:ext cx="7685874" cy="456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08EEDF-51F3-6040-BB13-B9B41077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60"/>
            <a:ext cx="7398583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62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F50BDA3-15DA-B04D-B13E-8D87FCD9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39847"/>
            <a:ext cx="7284720" cy="43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29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38CFD6F-4742-624C-B39A-FA6EE7445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720"/>
            <a:ext cx="6370320" cy="431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95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1ED7CBE-B44F-F148-B0F2-3762EA04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169"/>
            <a:ext cx="6697980" cy="41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0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ED477E6-E04E-4F45-8C49-11CB7CDA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80"/>
            <a:ext cx="682513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8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2234-650B-6942-85C5-213CEE18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6F168-A2D1-F542-8C11-795CE66F2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Downloaders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Launchers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Backdoors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Credential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steals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Persistence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mechanisms</a:t>
            </a:r>
          </a:p>
          <a:p>
            <a:r>
              <a:rPr lang="en-US" altLang="zh-CN" dirty="0"/>
              <a:t>Privilege</a:t>
            </a:r>
            <a:r>
              <a:rPr lang="zh-CN" altLang="en-US" dirty="0"/>
              <a:t> </a:t>
            </a:r>
            <a:r>
              <a:rPr lang="en-US" altLang="zh-CN" dirty="0"/>
              <a:t>escalation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83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D95200D-43C2-B74D-AF64-C5799981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340"/>
            <a:ext cx="6085462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67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A8692D-2333-724B-A639-967DA595E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614"/>
            <a:ext cx="7055061" cy="45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4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CE5DDFA-6299-1942-B15F-D06A176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268"/>
            <a:ext cx="6682740" cy="42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2234-650B-6942-85C5-213CEE18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6F168-A2D1-F542-8C11-795CE66F2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malware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tricks</a:t>
            </a:r>
            <a:r>
              <a:rPr lang="zh-CN" altLang="en-US" dirty="0"/>
              <a:t> </a:t>
            </a:r>
            <a:r>
              <a:rPr lang="en-US" altLang="zh-CN" dirty="0"/>
              <a:t>malware</a:t>
            </a:r>
            <a:r>
              <a:rPr lang="zh-CN" altLang="en-US" dirty="0"/>
              <a:t> </a:t>
            </a:r>
            <a:r>
              <a:rPr lang="en-US" altLang="zh-CN" dirty="0"/>
              <a:t>plays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hide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2163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2234-650B-6942-85C5-213CEE18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6F168-A2D1-F542-8C11-795CE66F2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Downloaders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Launchers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Backdoors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Credential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steals</a:t>
            </a:r>
          </a:p>
          <a:p>
            <a:r>
              <a:rPr lang="en-US" altLang="zh-CN" dirty="0"/>
              <a:t>Persistence</a:t>
            </a:r>
            <a:r>
              <a:rPr lang="zh-CN" altLang="en-US" dirty="0"/>
              <a:t> </a:t>
            </a:r>
            <a:r>
              <a:rPr lang="en-US" altLang="zh-CN" dirty="0"/>
              <a:t>mechanisms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Privilege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escalation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667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9B2D29-555B-3546-B476-8D5409BF0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9" y="466649"/>
            <a:ext cx="6697921" cy="42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51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9CA2F3F-2CEC-034A-95DF-B1EF392B2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620"/>
            <a:ext cx="6781800" cy="426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6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2234-650B-6942-85C5-213CEE18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6F168-A2D1-F542-8C11-795CE66F2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Downloaders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Launchers</a:t>
            </a:r>
          </a:p>
          <a:p>
            <a:r>
              <a:rPr lang="en-US" altLang="zh-CN" dirty="0"/>
              <a:t>Backdoors</a:t>
            </a:r>
          </a:p>
          <a:p>
            <a:r>
              <a:rPr lang="en-US" altLang="zh-CN" dirty="0"/>
              <a:t>Credential</a:t>
            </a:r>
            <a:r>
              <a:rPr lang="zh-CN" altLang="en-US" dirty="0"/>
              <a:t> </a:t>
            </a:r>
            <a:r>
              <a:rPr lang="en-US" altLang="zh-CN" dirty="0"/>
              <a:t>steals</a:t>
            </a:r>
          </a:p>
          <a:p>
            <a:r>
              <a:rPr lang="en-US" altLang="zh-CN" dirty="0"/>
              <a:t>Persistence</a:t>
            </a:r>
            <a:r>
              <a:rPr lang="zh-CN" altLang="en-US" dirty="0"/>
              <a:t> </a:t>
            </a:r>
            <a:r>
              <a:rPr lang="en-US" altLang="zh-CN" dirty="0"/>
              <a:t>mechanisms</a:t>
            </a:r>
          </a:p>
          <a:p>
            <a:r>
              <a:rPr lang="en-US" altLang="zh-CN" dirty="0"/>
              <a:t>Privilege</a:t>
            </a:r>
            <a:r>
              <a:rPr lang="zh-CN" altLang="en-US" dirty="0"/>
              <a:t> </a:t>
            </a:r>
            <a:r>
              <a:rPr lang="en-US" altLang="zh-CN" dirty="0"/>
              <a:t>escalation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052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2234-650B-6942-85C5-213CEE18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6F168-A2D1-F542-8C11-795CE66F2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Downloaders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Launchers</a:t>
            </a:r>
          </a:p>
          <a:p>
            <a:r>
              <a:rPr lang="en-US" altLang="zh-CN" dirty="0"/>
              <a:t>Backdoors</a:t>
            </a:r>
          </a:p>
          <a:p>
            <a:r>
              <a:rPr lang="en-US" altLang="zh-CN" dirty="0"/>
              <a:t>Credential</a:t>
            </a:r>
            <a:r>
              <a:rPr lang="zh-CN" altLang="en-US" dirty="0"/>
              <a:t> </a:t>
            </a:r>
            <a:r>
              <a:rPr lang="en-US" altLang="zh-CN" dirty="0"/>
              <a:t>steals</a:t>
            </a:r>
          </a:p>
          <a:p>
            <a:r>
              <a:rPr lang="en-US" altLang="zh-CN" dirty="0"/>
              <a:t>Persistence</a:t>
            </a:r>
            <a:r>
              <a:rPr lang="zh-CN" altLang="en-US" dirty="0"/>
              <a:t> </a:t>
            </a:r>
            <a:r>
              <a:rPr lang="en-US" altLang="zh-CN" dirty="0"/>
              <a:t>mechanisms</a:t>
            </a:r>
          </a:p>
          <a:p>
            <a:r>
              <a:rPr lang="en-US" altLang="zh-CN" dirty="0"/>
              <a:t>Privilege</a:t>
            </a:r>
            <a:r>
              <a:rPr lang="zh-CN" altLang="en-US" dirty="0"/>
              <a:t> </a:t>
            </a:r>
            <a:r>
              <a:rPr lang="en-US" altLang="zh-CN" dirty="0"/>
              <a:t>escalation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180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CB62682-8744-584B-A4C7-613510A3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61"/>
            <a:ext cx="8015059" cy="40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8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2234-650B-6942-85C5-213CEE18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6F168-A2D1-F542-8C11-795CE66F2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Downloaders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Launchers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Backdoors</a:t>
            </a:r>
          </a:p>
          <a:p>
            <a:r>
              <a:rPr lang="en-US" altLang="zh-CN" dirty="0"/>
              <a:t>Credential</a:t>
            </a:r>
            <a:r>
              <a:rPr lang="zh-CN" altLang="en-US" dirty="0"/>
              <a:t> </a:t>
            </a:r>
            <a:r>
              <a:rPr lang="en-US" altLang="zh-CN" dirty="0"/>
              <a:t>steals</a:t>
            </a:r>
          </a:p>
          <a:p>
            <a:r>
              <a:rPr lang="en-US" altLang="zh-CN" dirty="0"/>
              <a:t>Persistence</a:t>
            </a:r>
            <a:r>
              <a:rPr lang="zh-CN" altLang="en-US" dirty="0"/>
              <a:t> </a:t>
            </a:r>
            <a:r>
              <a:rPr lang="en-US" altLang="zh-CN" dirty="0"/>
              <a:t>mechanisms</a:t>
            </a:r>
          </a:p>
          <a:p>
            <a:r>
              <a:rPr lang="en-US" altLang="zh-CN" dirty="0"/>
              <a:t>Privilege</a:t>
            </a:r>
            <a:r>
              <a:rPr lang="zh-CN" altLang="en-US" dirty="0"/>
              <a:t> </a:t>
            </a:r>
            <a:r>
              <a:rPr lang="en-US" altLang="zh-CN" dirty="0"/>
              <a:t>escalation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6920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0470CFA-B441-F14B-B11B-5229D9944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690"/>
          <a:stretch/>
        </p:blipFill>
        <p:spPr>
          <a:xfrm>
            <a:off x="114300" y="1027026"/>
            <a:ext cx="6819900" cy="16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4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2234-650B-6942-85C5-213CEE18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6F168-A2D1-F542-8C11-795CE66F2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Downloaders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Launchers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Backdoors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Credential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steals</a:t>
            </a:r>
          </a:p>
          <a:p>
            <a:r>
              <a:rPr lang="en-US" altLang="zh-CN" dirty="0"/>
              <a:t>Persistence</a:t>
            </a:r>
            <a:r>
              <a:rPr lang="zh-CN" altLang="en-US" dirty="0"/>
              <a:t> </a:t>
            </a:r>
            <a:r>
              <a:rPr lang="en-US" altLang="zh-CN" dirty="0"/>
              <a:t>mechanisms</a:t>
            </a:r>
          </a:p>
          <a:p>
            <a:r>
              <a:rPr lang="en-US" altLang="zh-CN" dirty="0"/>
              <a:t>Privilege</a:t>
            </a:r>
            <a:r>
              <a:rPr lang="zh-CN" altLang="en-US" dirty="0"/>
              <a:t> </a:t>
            </a:r>
            <a:r>
              <a:rPr lang="en-US" altLang="zh-CN" dirty="0"/>
              <a:t>escalation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075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6AF9-8E3B-0A45-8D90-EA49DFDC80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0209A4F-1C03-A54D-8B84-D046F3994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80"/>
          <a:stretch/>
        </p:blipFill>
        <p:spPr>
          <a:xfrm>
            <a:off x="449580" y="1026749"/>
            <a:ext cx="7167374" cy="29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738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26399</TotalTime>
  <Words>174</Words>
  <Application>Microsoft Macintosh PowerPoint</Application>
  <PresentationFormat>On-screen Show (16:9)</PresentationFormat>
  <Paragraphs>67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Light</vt:lpstr>
      <vt:lpstr>Malware Analysis Part 1 Behaviors and Tricks</vt:lpstr>
      <vt:lpstr>Focus Today</vt:lpstr>
      <vt:lpstr>Key behaviors we need to look at </vt:lpstr>
      <vt:lpstr>Key behaviors we need to look at </vt:lpstr>
      <vt:lpstr>PowerPoint Presentation</vt:lpstr>
      <vt:lpstr>Key behaviors we need to look at </vt:lpstr>
      <vt:lpstr>PowerPoint Presentation</vt:lpstr>
      <vt:lpstr>Key behaviors we need to look at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behaviors we need to look at </vt:lpstr>
      <vt:lpstr>PowerPoint Presentation</vt:lpstr>
      <vt:lpstr>PowerPoint Presentation</vt:lpstr>
      <vt:lpstr>PowerPoint Presentation</vt:lpstr>
      <vt:lpstr>Key behaviors we need to look at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Battling Cyber Attacks with  Postmortem Program Analysis</dc:title>
  <cp:lastModifiedBy>Jun Xu</cp:lastModifiedBy>
  <cp:revision>1316</cp:revision>
  <dcterms:modified xsi:type="dcterms:W3CDTF">2020-11-18T20:39:28Z</dcterms:modified>
</cp:coreProperties>
</file>